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AC5CAA-4290-4B68-9637-80222455DA84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E38CD2-60EB-4F50-AE26-816D1A23E6DB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IQ" dirty="0" smtClean="0"/>
              <a:t>قانون التحكيم لجهاز المتوازي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185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13459" r="15427" b="8370"/>
          <a:stretch/>
        </p:blipFill>
        <p:spPr bwMode="auto">
          <a:xfrm>
            <a:off x="395536" y="716551"/>
            <a:ext cx="8390391" cy="552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1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9540" r="16006" b="8989"/>
          <a:stretch/>
        </p:blipFill>
        <p:spPr bwMode="auto">
          <a:xfrm>
            <a:off x="467544" y="519507"/>
            <a:ext cx="8275737" cy="564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28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t="10164" r="15543" b="6096"/>
          <a:stretch/>
        </p:blipFill>
        <p:spPr bwMode="auto">
          <a:xfrm>
            <a:off x="395536" y="492363"/>
            <a:ext cx="8470827" cy="58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023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4</Words>
  <Application>Microsoft Office PowerPoint</Application>
  <PresentationFormat>عرض على الشاشة (3:4)‏</PresentationFormat>
  <Paragraphs>1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تدفق</vt:lpstr>
      <vt:lpstr>قانون التحكيم لجهاز المتوازي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قانون التحكيم لجهاز المتوازي</dc:title>
  <dc:creator>hp450</dc:creator>
  <cp:lastModifiedBy>hp450</cp:lastModifiedBy>
  <cp:revision>2</cp:revision>
  <dcterms:created xsi:type="dcterms:W3CDTF">2018-12-10T15:38:13Z</dcterms:created>
  <dcterms:modified xsi:type="dcterms:W3CDTF">2018-12-10T19:35:54Z</dcterms:modified>
</cp:coreProperties>
</file>